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104" d="100"/>
          <a:sy n="104" d="100"/>
        </p:scale>
        <p:origin x="284" y="-2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595E41F-C0AC-4848-B9DE-5C06EF47B509}" type="datetimeFigureOut">
              <a:rPr lang="zh-CN" altLang="en-US" smtClean="0"/>
              <a:t>2022/10/22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977A564-696B-4B41-BEB5-862451B4DAB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98494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77A564-696B-4B41-BEB5-862451B4DAB5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3674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57709D2-A50A-0C79-F319-F9B6EE4F251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F49CEB99-A7B9-4796-3882-DEF2C078DBE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5C90A68-26B6-C296-404A-77C6149305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869093-849B-40C9-B53D-E6854CAAD7BA}" type="datetimeFigureOut">
              <a:rPr lang="zh-CN" altLang="en-US" smtClean="0"/>
              <a:t>2022/10/22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13B3323-CF9A-CF15-5CB4-4E64EED6C7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B5472E0-31E1-2B33-71D3-3FA5346B19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BF30C-801E-464F-B009-080F314755B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84446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96D4DDC-5648-B82D-3DA9-DED09E8CAC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5337035C-F933-700A-2887-78D2C171AD0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8B3DCCD-F6FC-93EB-3A2C-0E7340A02B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869093-849B-40C9-B53D-E6854CAAD7BA}" type="datetimeFigureOut">
              <a:rPr lang="zh-CN" altLang="en-US" smtClean="0"/>
              <a:t>2022/10/22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BC46BD5-4444-1B58-82D3-D85E26EB79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6A391B8-91A3-4D94-B2CE-71A5723691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BF30C-801E-464F-B009-080F314755B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74360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3C59AB72-6310-28A1-40DC-0E5058C1981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F35037C9-AB0C-7F68-58F8-FEEEAE63ECD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443CC4B-968E-3089-EC2B-7DE8E04D88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869093-849B-40C9-B53D-E6854CAAD7BA}" type="datetimeFigureOut">
              <a:rPr lang="zh-CN" altLang="en-US" smtClean="0"/>
              <a:t>2022/10/22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D5704B0-FE6A-701E-9470-C3193BC5CC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B33B114-AE3B-5D4E-8865-DB44752450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BF30C-801E-464F-B009-080F314755B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81115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D2868DE-2036-6994-881B-6EA45B863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DA59A84-45CE-C59F-A5AA-024A4E332DA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BA1F0A0-069E-6CC8-A5D4-E6C9AD788E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869093-849B-40C9-B53D-E6854CAAD7BA}" type="datetimeFigureOut">
              <a:rPr lang="zh-CN" altLang="en-US" smtClean="0"/>
              <a:t>2022/10/22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02A2B9D-9A04-DF12-3C95-6AA8504E44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01AACC3-3931-5EEA-84DA-D513703A49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BF30C-801E-464F-B009-080F314755B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00730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72967FC-712D-EAF4-BD34-238113A791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DEAEB303-D186-EAFE-CD7E-ECD36FB99D3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336ED2-2727-8F92-8D40-9CB7E8FB95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869093-849B-40C9-B53D-E6854CAAD7BA}" type="datetimeFigureOut">
              <a:rPr lang="zh-CN" altLang="en-US" smtClean="0"/>
              <a:t>2022/10/22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7E2D405-6341-00CC-5EA9-E654C5E2A3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E1E3E3A-94A2-569B-2D66-75B16DB7B3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BF30C-801E-464F-B009-080F314755B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80169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78DBED7-795B-D03A-8D95-BEBB25571E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48C2DDF-368C-DD4A-5106-88302232C16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795BA44E-4748-5D96-FEAC-65785C05F66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357EF5-84A5-1AB2-3BC7-7FF400F85B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869093-849B-40C9-B53D-E6854CAAD7BA}" type="datetimeFigureOut">
              <a:rPr lang="zh-CN" altLang="en-US" smtClean="0"/>
              <a:t>2022/10/22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DC16D214-2321-A646-CD59-1BC7A50D44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33966126-AB35-4583-66CD-009E5A368C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BF30C-801E-464F-B009-080F314755B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48656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830D678-E1B9-4911-6ACE-A95C773A56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4DC59A24-6B09-0458-6EA7-A08664A96B3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A7409FC-7B71-7FDB-CE5A-5347723DB95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7D83E290-3496-09E0-F4E9-FBB3A5E8229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D006606-AAB4-379D-25ED-4D1E1098FC5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081D5FF-12EE-E199-AB75-7C8B521DB0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869093-849B-40C9-B53D-E6854CAAD7BA}" type="datetimeFigureOut">
              <a:rPr lang="zh-CN" altLang="en-US" smtClean="0"/>
              <a:t>2022/10/22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1A6711D3-ECF8-3BEF-5566-B9A1C8B89A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11C109E2-21D8-68ED-8DEE-7D0E08FD0A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BF30C-801E-464F-B009-080F314755B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84409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8CE54CC-7CCE-8A10-8920-0FB976A868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F61CB9EA-6E33-3601-AF4D-211615C282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869093-849B-40C9-B53D-E6854CAAD7BA}" type="datetimeFigureOut">
              <a:rPr lang="zh-CN" altLang="en-US" smtClean="0"/>
              <a:t>2022/10/22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460A3180-F2AF-A2DB-D8C0-2F8F00F206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15B4BA45-EBD1-2E51-FD06-8EFDD8041C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BF30C-801E-464F-B009-080F314755B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44735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E9A3E819-FFE5-A54A-34C0-571033C140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869093-849B-40C9-B53D-E6854CAAD7BA}" type="datetimeFigureOut">
              <a:rPr lang="zh-CN" altLang="en-US" smtClean="0"/>
              <a:t>2022/10/22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1587896C-8062-CC48-735D-48EDEC97FF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045BCA-2E34-8441-C6EF-3B49E0317C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BF30C-801E-464F-B009-080F314755B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19516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2C5DAEE-994D-942C-2280-6ECD57D27F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94369D0-0C10-3DD7-C293-9F52DC6EF45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EF18F853-95B3-A443-F8E2-871B23A88B7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BBD683BB-9FA3-891A-C473-111F0823F2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869093-849B-40C9-B53D-E6854CAAD7BA}" type="datetimeFigureOut">
              <a:rPr lang="zh-CN" altLang="en-US" smtClean="0"/>
              <a:t>2022/10/22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2993F42F-121E-60C0-1356-AC652C5B8F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4F8EA8A1-ECDF-88DE-163C-894D831EB8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BF30C-801E-464F-B009-080F314755B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29108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7403ADA-EF1E-EFD0-BE0A-FAEC7201E8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1B865607-384E-288B-F300-0AF44BC2A72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7F9E978A-A2FE-4AEB-3DDC-EDDA739D4B1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24CC60C-EC8C-F47C-7F5A-0C7C0CF370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869093-849B-40C9-B53D-E6854CAAD7BA}" type="datetimeFigureOut">
              <a:rPr lang="zh-CN" altLang="en-US" smtClean="0"/>
              <a:t>2022/10/22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2AA89C41-B93C-2351-2A17-9C8185DCB8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56037E82-2D07-4E06-0B14-0031F28C6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BF30C-801E-464F-B009-080F314755B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48194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68156797-0EDD-D06B-F956-D07AB98BB7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4BB9873D-45AA-D258-C557-09C1D87E401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4B7BB36-B066-A4F4-6D75-E6974A07DC0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869093-849B-40C9-B53D-E6854CAAD7BA}" type="datetimeFigureOut">
              <a:rPr lang="zh-CN" altLang="en-US" smtClean="0"/>
              <a:t>2022/10/22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3F9FC02-8181-712D-903B-103E7F113AA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BFB79BF-AC4A-E30E-4A4F-A52CA97E4C1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ABF30C-801E-464F-B009-080F314755B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88369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2.jpe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microsoft.com/office/2007/relationships/hdphoto" Target="../media/hdphoto1.wdp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Never Gonna Give You Up_Rick Astley">
            <a:hlinkClick r:id="" action="ppaction://media"/>
            <a:extLst>
              <a:ext uri="{FF2B5EF4-FFF2-40B4-BE49-F238E27FC236}">
                <a16:creationId xmlns:a16="http://schemas.microsoft.com/office/drawing/2014/main" id="{BC33BCB5-24CA-41CB-55C7-79CE55AF3DA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-50000"/>
                    </a14:imgEffect>
                    <a14:imgEffect>
                      <a14:colorTemperature colorTemp="4700"/>
                    </a14:imgEffect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 flipV="1">
            <a:off x="8621061" y="3509137"/>
            <a:ext cx="154036" cy="154036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B6101803-623A-AE43-E133-BD4DB8B9C96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47616" y="0"/>
            <a:ext cx="12519717" cy="7811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29881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266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1</Words>
  <Application>Microsoft Office PowerPoint</Application>
  <PresentationFormat>宽屏</PresentationFormat>
  <Paragraphs>1</Paragraphs>
  <Slides>1</Slides>
  <Notes>1</Notes>
  <HiddenSlides>0</HiddenSlides>
  <MMClips>1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5" baseType="lpstr">
      <vt:lpstr>等线</vt:lpstr>
      <vt:lpstr>等线 Light</vt:lpstr>
      <vt:lpstr>Arial</vt:lpstr>
      <vt:lpstr>Office 主题​​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学良</dc:creator>
  <cp:lastModifiedBy>学良</cp:lastModifiedBy>
  <cp:revision>2</cp:revision>
  <dcterms:created xsi:type="dcterms:W3CDTF">2022-10-22T06:56:53Z</dcterms:created>
  <dcterms:modified xsi:type="dcterms:W3CDTF">2022-10-22T07:02:09Z</dcterms:modified>
</cp:coreProperties>
</file>